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gura a mano liber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A44E32B-C23C-4035-BF7F-5D5E8BBEE61A}" type="datetimeFigureOut">
              <a:rPr lang="it-IT" smtClean="0"/>
              <a:t>21/03/2018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59AF169-5E28-4F83-877E-737DF498F987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Scatti di anzianità personale della scuola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531438" cy="4836516"/>
          </a:xfrm>
        </p:spPr>
        <p:txBody>
          <a:bodyPr>
            <a:normAutofit/>
          </a:bodyPr>
          <a:lstStyle/>
          <a:p>
            <a:r>
              <a:rPr lang="it-IT" sz="5400" dirty="0" smtClean="0"/>
              <a:t>Le tabelle</a:t>
            </a:r>
            <a:endParaRPr lang="it-IT" sz="5400" dirty="0"/>
          </a:p>
        </p:txBody>
      </p:sp>
      <p:pic>
        <p:nvPicPr>
          <p:cNvPr id="5" name="Immagine 4" descr="171046180-96d17993-13ef-43ff-801c-6032ca7380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168860"/>
            <a:ext cx="5910064" cy="332441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Progressione </a:t>
            </a:r>
            <a:r>
              <a:rPr lang="it-IT" b="1" dirty="0" smtClean="0"/>
              <a:t>stipendiale</a:t>
            </a:r>
            <a:br>
              <a:rPr lang="it-IT" b="1" dirty="0" smtClean="0"/>
            </a:br>
            <a:r>
              <a:rPr lang="it-IT" b="1" dirty="0" smtClean="0"/>
              <a:t>personale docente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pic>
        <p:nvPicPr>
          <p:cNvPr id="4" name="Segnaposto contenuto 3" descr="progressione-stipendiale-dei-docent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16152"/>
            <a:ext cx="7467600" cy="3294059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Progressione stipendiale ATA</a:t>
            </a:r>
            <a:br>
              <a:rPr lang="it-IT" b="1" dirty="0" smtClean="0"/>
            </a:br>
            <a:endParaRPr lang="it-IT" dirty="0"/>
          </a:p>
        </p:txBody>
      </p:sp>
      <p:pic>
        <p:nvPicPr>
          <p:cNvPr id="4" name="Segnaposto contenuto 3" descr="progressione-stipendiale-del-personale-A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20630"/>
            <a:ext cx="7467600" cy="3285103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Addetto Azienda agraria</a:t>
            </a:r>
            <a:endParaRPr lang="it-IT" dirty="0"/>
          </a:p>
        </p:txBody>
      </p:sp>
      <p:pic>
        <p:nvPicPr>
          <p:cNvPr id="4" name="Segnaposto contenuto 3" descr="Schermata-2018-02-09-alle-15.46.2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42621"/>
            <a:ext cx="7467600" cy="4441121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2074242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ATA – </a:t>
            </a:r>
            <a:r>
              <a:rPr lang="it-IT" b="1" dirty="0" smtClean="0"/>
              <a:t>Gli </a:t>
            </a:r>
            <a:r>
              <a:rPr lang="it-IT" b="1" dirty="0" smtClean="0"/>
              <a:t>aumenti per fasce stipendiali dopo il rinnovo del contratto</a:t>
            </a:r>
            <a:br>
              <a:rPr lang="it-IT" b="1" dirty="0" smtClean="0"/>
            </a:br>
            <a:endParaRPr lang="it-IT" dirty="0"/>
          </a:p>
        </p:txBody>
      </p:sp>
      <p:pic>
        <p:nvPicPr>
          <p:cNvPr id="4" name="Segnaposto contenuto 3" descr="Schermata-2018-02-09-alle-15.40.2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68172" y="1989138"/>
            <a:ext cx="6845606" cy="4137025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profili</a:t>
            </a:r>
            <a:endParaRPr lang="it-IT" dirty="0"/>
          </a:p>
        </p:txBody>
      </p:sp>
      <p:pic>
        <p:nvPicPr>
          <p:cNvPr id="4" name="Segnaposto contenuto 3" descr="assistente tecnico cuoc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54515"/>
            <a:ext cx="7467600" cy="4417333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Coordinatore </a:t>
            </a:r>
            <a:r>
              <a:rPr lang="it-IT" dirty="0" smtClean="0"/>
              <a:t>amministrativo</a:t>
            </a:r>
            <a:endParaRPr lang="it-IT" dirty="0"/>
          </a:p>
        </p:txBody>
      </p:sp>
      <p:pic>
        <p:nvPicPr>
          <p:cNvPr id="4" name="Segnaposto contenuto 3" descr="coordinatore amministrativ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43431"/>
            <a:ext cx="7467600" cy="4439501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DSGA</a:t>
            </a:r>
            <a:endParaRPr lang="it-IT" dirty="0"/>
          </a:p>
        </p:txBody>
      </p:sp>
      <p:pic>
        <p:nvPicPr>
          <p:cNvPr id="4" name="Segnaposto contenuto 3" descr="dsg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/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cnologia">
  <a:themeElements>
    <a:clrScheme name="Tecnologi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cnologi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</TotalTime>
  <Words>33</Words>
  <Application>Microsoft Office PowerPoint</Application>
  <PresentationFormat>Presentazione su schermo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Tecnologia</vt:lpstr>
      <vt:lpstr>Scatti di anzianità personale della scuola</vt:lpstr>
      <vt:lpstr>Progressione stipendiale personale docente </vt:lpstr>
      <vt:lpstr>Progressione stipendiale ATA </vt:lpstr>
      <vt:lpstr>Addetto Azienda agraria</vt:lpstr>
      <vt:lpstr>ATA – Gli aumenti per fasce stipendiali dopo il rinnovo del contratto </vt:lpstr>
      <vt:lpstr>I profili</vt:lpstr>
      <vt:lpstr>Coordinatore amministrativo</vt:lpstr>
      <vt:lpstr>DSGA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Scatti di anzianità personale della scuola</dc:title>
  <dc:creator>SBIR</dc:creator>
  <cp:lastModifiedBy>SBIR</cp:lastModifiedBy>
  <cp:revision>1</cp:revision>
  <dcterms:created xsi:type="dcterms:W3CDTF">2018-03-21T08:27:19Z</dcterms:created>
  <dcterms:modified xsi:type="dcterms:W3CDTF">2018-03-21T09:15:39Z</dcterms:modified>
</cp:coreProperties>
</file>